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88" r:id="rId16"/>
    <p:sldId id="270" r:id="rId17"/>
    <p:sldId id="271" r:id="rId18"/>
    <p:sldId id="275" r:id="rId19"/>
    <p:sldId id="272" r:id="rId20"/>
    <p:sldId id="273" r:id="rId21"/>
    <p:sldId id="274" r:id="rId22"/>
    <p:sldId id="276" r:id="rId23"/>
    <p:sldId id="278" r:id="rId24"/>
    <p:sldId id="279" r:id="rId25"/>
    <p:sldId id="280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2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olka Marcy" initials="SM" lastIdx="1" clrIdx="0">
    <p:extLst>
      <p:ext uri="{19B8F6BF-5375-455C-9EA6-DF929625EA0E}">
        <p15:presenceInfo xmlns:p15="http://schemas.microsoft.com/office/powerpoint/2012/main" userId="S-1-5-21-1908737434-1008477361-1542849698-1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>
        <p:scale>
          <a:sx n="66" d="100"/>
          <a:sy n="66" d="100"/>
        </p:scale>
        <p:origin x="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cD_fOn2WNf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PRjr2aijz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Eq-85gzw3G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dojo.com/abou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l-bTXwV_K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 Day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21</a:t>
            </a:r>
            <a:r>
              <a:rPr lang="en-US" sz="2000" baseline="30000" dirty="0"/>
              <a:t>st</a:t>
            </a:r>
            <a:r>
              <a:rPr lang="en-US" sz="2000" dirty="0"/>
              <a:t> Century Skills:</a:t>
            </a:r>
          </a:p>
          <a:p>
            <a:r>
              <a:rPr lang="en-US" sz="2000" dirty="0"/>
              <a:t>Using technology for critical thinking, collaboration, </a:t>
            </a:r>
          </a:p>
          <a:p>
            <a:r>
              <a:rPr lang="en-US" sz="2000" dirty="0"/>
              <a:t>communication, and creativity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307479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663"/>
            <a:ext cx="8596668" cy="4645699"/>
          </a:xfrm>
        </p:spPr>
        <p:txBody>
          <a:bodyPr>
            <a:normAutofit/>
          </a:bodyPr>
          <a:lstStyle/>
          <a:p>
            <a:r>
              <a:rPr lang="en-US" sz="2400" dirty="0"/>
              <a:t>Talking to students in another country in language class</a:t>
            </a:r>
          </a:p>
          <a:p>
            <a:r>
              <a:rPr lang="en-US" sz="2400" dirty="0"/>
              <a:t>Playing </a:t>
            </a:r>
            <a:r>
              <a:rPr lang="en-US" sz="2400" dirty="0" err="1"/>
              <a:t>Kahoot</a:t>
            </a:r>
            <a:r>
              <a:rPr lang="en-US" sz="2400" dirty="0"/>
              <a:t>! quizzes with other classes</a:t>
            </a:r>
          </a:p>
          <a:p>
            <a:r>
              <a:rPr lang="en-US" sz="2400" dirty="0"/>
              <a:t>Allowing students to call into class when they're not able to get to school (because of illness, disabilities, snow, etc.)</a:t>
            </a:r>
          </a:p>
          <a:p>
            <a:r>
              <a:rPr lang="en-US" sz="2400" dirty="0"/>
              <a:t>Tutoring students when they're home</a:t>
            </a:r>
          </a:p>
          <a:p>
            <a:r>
              <a:rPr lang="en-US" sz="2400" dirty="0"/>
              <a:t>Meeting with students and parents</a:t>
            </a:r>
          </a:p>
          <a:p>
            <a:r>
              <a:rPr lang="en-US" sz="2400" dirty="0"/>
              <a:t>Communicating with students during group tasks or projects, where students work in different rooms around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7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Invite Others to Your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5875"/>
            <a:ext cx="8596668" cy="4523978"/>
          </a:xfrm>
        </p:spPr>
        <p:txBody>
          <a:bodyPr/>
          <a:lstStyle/>
          <a:p>
            <a:r>
              <a:rPr lang="en-US" sz="2400" dirty="0"/>
              <a:t>Go into the room that you would like to invite someone to</a:t>
            </a:r>
          </a:p>
          <a:p>
            <a:r>
              <a:rPr lang="en-US" sz="2400" dirty="0"/>
              <a:t>On the right side of the screen click on the green "Copy Link" button or even simply the address in the URL bar at the top of your browser.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Paste this link into an email, instant message, calendar invite, or any other means by which you would like to share it with your friend </a:t>
            </a:r>
          </a:p>
          <a:p>
            <a:endParaRPr lang="en-US" dirty="0"/>
          </a:p>
        </p:txBody>
      </p:sp>
      <p:pic>
        <p:nvPicPr>
          <p:cNvPr id="1026" name="Picture 2" descr="https://d33v4339jhl8k0.cloudfront.net/docs/assets/5769525d9033601c8a8ec820/images/58a36496dd8c8e56bfa7b19e/file-SBO28IPhh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6" y="3377754"/>
            <a:ext cx="2691634" cy="9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8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Claiming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0253"/>
            <a:ext cx="8596668" cy="44211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can customize the room by setting a custom background image</a:t>
            </a:r>
          </a:p>
          <a:p>
            <a:r>
              <a:rPr lang="en-US" dirty="0"/>
              <a:t>Only the room owner and members can lock a room</a:t>
            </a:r>
          </a:p>
          <a:p>
            <a:r>
              <a:rPr lang="en-US" dirty="0"/>
              <a:t>If you as the owner leave the room locked, the room will remain locked when it is empty. People who try to enter it will then have to knock.</a:t>
            </a:r>
          </a:p>
          <a:p>
            <a:r>
              <a:rPr lang="en-US" dirty="0"/>
              <a:t>You can give membership to other people, which lets them lock &amp; unlock the room, enter the room when it is locked, and kick or block non-members.</a:t>
            </a:r>
          </a:p>
          <a:p>
            <a:r>
              <a:rPr lang="en-US" dirty="0"/>
              <a:t>You can kick people out of the room</a:t>
            </a:r>
          </a:p>
          <a:p>
            <a:r>
              <a:rPr lang="en-US" dirty="0"/>
              <a:t>You can block anyone from your room</a:t>
            </a:r>
          </a:p>
          <a:p>
            <a:r>
              <a:rPr lang="en-US" dirty="0"/>
              <a:t>With the iPhone or Android app, you can receive notifications when someone enters your room, knocks, or types a chat message.</a:t>
            </a:r>
          </a:p>
          <a:p>
            <a:r>
              <a:rPr lang="en-US" dirty="0"/>
              <a:t>Claiming a room is free, and the room will be yours as long as you use it regularly. If there is no activity in the room for a long period (6 months), your ownership may be terminated. We will notify you before the room is deleted, so you can choose to re-activate it.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3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621"/>
            <a:ext cx="8596668" cy="4661741"/>
          </a:xfrm>
        </p:spPr>
        <p:txBody>
          <a:bodyPr>
            <a:normAutofit/>
          </a:bodyPr>
          <a:lstStyle/>
          <a:p>
            <a:r>
              <a:rPr lang="en-US" sz="2400" dirty="0"/>
              <a:t>Free conversation tool</a:t>
            </a:r>
          </a:p>
          <a:p>
            <a:r>
              <a:rPr lang="en-US" sz="2400" dirty="0"/>
              <a:t>Gives everyone a voice</a:t>
            </a:r>
          </a:p>
          <a:p>
            <a:r>
              <a:rPr lang="en-US" sz="2400" dirty="0"/>
              <a:t>Pose a question and students respond</a:t>
            </a:r>
          </a:p>
          <a:p>
            <a:pPr lvl="1"/>
            <a:r>
              <a:rPr lang="en-US" sz="2000" dirty="0"/>
              <a:t>Offers a chance to hear from students who don’t normally participate</a:t>
            </a:r>
          </a:p>
          <a:p>
            <a:pPr lvl="1"/>
            <a:r>
              <a:rPr lang="en-US" sz="2000" dirty="0"/>
              <a:t>Low stress way to participate in a classroom conversation</a:t>
            </a:r>
          </a:p>
          <a:p>
            <a:r>
              <a:rPr lang="en-US" sz="2400" dirty="0"/>
              <a:t>Teacher creates a room, posts a question</a:t>
            </a:r>
          </a:p>
          <a:p>
            <a:r>
              <a:rPr lang="en-US" sz="2400" dirty="0"/>
              <a:t>Teacher sends students a link</a:t>
            </a:r>
          </a:p>
          <a:p>
            <a:r>
              <a:rPr lang="en-US" sz="2400" dirty="0"/>
              <a:t>Student log in and participate in the conversation</a:t>
            </a:r>
          </a:p>
          <a:p>
            <a:r>
              <a:rPr lang="en-US" sz="2400" dirty="0"/>
              <a:t>Good starter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66" y="5786437"/>
            <a:ext cx="35433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Today’s Meet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496" y="2160588"/>
            <a:ext cx="685904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2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Today’s Meet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1917"/>
            <a:ext cx="8596668" cy="4549446"/>
          </a:xfrm>
        </p:spPr>
        <p:txBody>
          <a:bodyPr/>
          <a:lstStyle/>
          <a:p>
            <a:r>
              <a:rPr lang="en-US" sz="2400" dirty="0"/>
              <a:t>Ask questions to draw out shy students</a:t>
            </a:r>
          </a:p>
          <a:p>
            <a:r>
              <a:rPr lang="en-US" sz="2400" dirty="0"/>
              <a:t>Share links</a:t>
            </a:r>
          </a:p>
          <a:p>
            <a:r>
              <a:rPr lang="en-US" sz="2400" dirty="0"/>
              <a:t>Give examples</a:t>
            </a:r>
          </a:p>
          <a:p>
            <a:r>
              <a:rPr lang="en-US" sz="2400" dirty="0"/>
              <a:t>Check for understanding (no one posts until you count to three)</a:t>
            </a:r>
          </a:p>
          <a:p>
            <a:r>
              <a:rPr lang="en-US" sz="2400" dirty="0"/>
              <a:t>Discuss an event like the State of the Union address</a:t>
            </a:r>
          </a:p>
          <a:p>
            <a:r>
              <a:rPr lang="en-US" sz="2400" dirty="0"/>
              <a:t>Online office hours in evening</a:t>
            </a:r>
          </a:p>
          <a:p>
            <a:r>
              <a:rPr lang="en-US" sz="2400" dirty="0"/>
              <a:t>Hold a contest and first one to answer wins</a:t>
            </a:r>
          </a:p>
          <a:p>
            <a:r>
              <a:rPr lang="en-US" sz="2400" dirty="0"/>
              <a:t>Facilitate group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8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Conversation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094" y="2167731"/>
            <a:ext cx="56578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coggle.it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747"/>
            <a:ext cx="8596668" cy="4613615"/>
          </a:xfrm>
        </p:spPr>
        <p:txBody>
          <a:bodyPr/>
          <a:lstStyle/>
          <a:p>
            <a:r>
              <a:rPr lang="en-US" sz="2400" dirty="0"/>
              <a:t>Collaborative Mind Maps</a:t>
            </a:r>
          </a:p>
          <a:p>
            <a:r>
              <a:rPr lang="en-US" sz="2400" dirty="0" err="1"/>
              <a:t>Coggle</a:t>
            </a:r>
            <a:r>
              <a:rPr lang="en-US" sz="2400" dirty="0"/>
              <a:t> is an online tool for creating and sharing </a:t>
            </a:r>
            <a:r>
              <a:rPr lang="en-US" sz="2400" dirty="0" err="1"/>
              <a:t>mindmaps</a:t>
            </a:r>
            <a:r>
              <a:rPr lang="en-US" sz="2400" dirty="0"/>
              <a:t>. It works online in your browser: there's nothing to download or install. Simply log-in to start mind-mapping!</a:t>
            </a:r>
          </a:p>
          <a:p>
            <a:r>
              <a:rPr lang="en-US" sz="2400" dirty="0"/>
              <a:t>Whether you're taking notes, brainstorming, planning, or doing something awesomely creative, it is super simple to visualize your ideas with </a:t>
            </a:r>
            <a:r>
              <a:rPr lang="en-US" sz="2400" dirty="0" err="1"/>
              <a:t>Coggle</a:t>
            </a:r>
            <a:r>
              <a:rPr lang="en-US" sz="2400" dirty="0"/>
              <a:t>. </a:t>
            </a:r>
          </a:p>
          <a:p>
            <a:r>
              <a:rPr lang="en-US" sz="2400" dirty="0"/>
              <a:t>Share with as many friends or colleagues as you like. Changes you make will show up instantly in their browser, wherever they are in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4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coggle.it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</a:t>
            </a:r>
          </a:p>
          <a:p>
            <a:r>
              <a:rPr lang="en-US" sz="2400" dirty="0"/>
              <a:t>Might need a </a:t>
            </a:r>
            <a:r>
              <a:rPr lang="en-US" sz="2400" dirty="0" err="1"/>
              <a:t>gmail</a:t>
            </a:r>
            <a:r>
              <a:rPr lang="en-US" sz="2400" dirty="0"/>
              <a:t> account???</a:t>
            </a:r>
          </a:p>
          <a:p>
            <a:pPr lvl="1"/>
            <a:r>
              <a:rPr lang="en-US" sz="2000" dirty="0"/>
              <a:t>I already had an account through my </a:t>
            </a:r>
            <a:r>
              <a:rPr lang="en-US" sz="2000" dirty="0" err="1"/>
              <a:t>gmail</a:t>
            </a:r>
            <a:endParaRPr lang="en-US" sz="2000" dirty="0"/>
          </a:p>
          <a:p>
            <a:pPr lvl="1"/>
            <a:r>
              <a:rPr lang="en-US" sz="2000" dirty="0"/>
              <a:t>I was able to add school email account to </a:t>
            </a:r>
            <a:r>
              <a:rPr lang="en-US" sz="2000" dirty="0" err="1"/>
              <a:t>gmail</a:t>
            </a:r>
            <a:r>
              <a:rPr lang="en-US" sz="2000" dirty="0"/>
              <a:t> </a:t>
            </a:r>
            <a:r>
              <a:rPr lang="en-US" sz="2000" dirty="0" err="1"/>
              <a:t>coggle</a:t>
            </a:r>
            <a:r>
              <a:rPr lang="en-US" sz="2000" dirty="0"/>
              <a:t> account</a:t>
            </a:r>
          </a:p>
          <a:p>
            <a:pPr lvl="1"/>
            <a:r>
              <a:rPr lang="en-US" sz="2000" dirty="0"/>
              <a:t>Possibly create a dummy class </a:t>
            </a:r>
            <a:r>
              <a:rPr lang="en-US" sz="2000" dirty="0" err="1"/>
              <a:t>gmail</a:t>
            </a:r>
            <a:r>
              <a:rPr lang="en-US" sz="2000" dirty="0"/>
              <a:t> account</a:t>
            </a:r>
          </a:p>
          <a:p>
            <a:pPr lvl="1"/>
            <a:r>
              <a:rPr lang="en-US" sz="2000" dirty="0"/>
              <a:t>Then add all students’ school email accounts under that?</a:t>
            </a:r>
          </a:p>
          <a:p>
            <a:pPr lvl="1"/>
            <a:r>
              <a:rPr lang="en-US" sz="2000" dirty="0">
                <a:hlinkClick r:id="rId2"/>
              </a:rPr>
              <a:t>https://www.youtube.com/watch?v=cD_fOn2WNfU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15" y="404125"/>
            <a:ext cx="4695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257" y="534903"/>
            <a:ext cx="7882615" cy="60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Jumper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11" y="5869172"/>
            <a:ext cx="8596668" cy="988828"/>
          </a:xfrm>
        </p:spPr>
        <p:txBody>
          <a:bodyPr/>
          <a:lstStyle/>
          <a:p>
            <a:r>
              <a:rPr lang="en-US" altLang="en-US" sz="1600" dirty="0">
                <a:latin typeface="Georgia" panose="02040502050405020303" pitchFamily="18" charset="0"/>
              </a:rPr>
              <a:t>Tutorial</a:t>
            </a:r>
          </a:p>
          <a:p>
            <a:pPr lvl="1"/>
            <a:r>
              <a:rPr lang="en-US" altLang="en-US" dirty="0">
                <a:latin typeface="Georgia" panose="02040502050405020303" pitchFamily="18" charset="0"/>
                <a:hlinkClick r:id="rId2"/>
              </a:rPr>
              <a:t>https://www.youtube.com/watch?v=DPRjr2aijzM</a:t>
            </a:r>
            <a:endParaRPr lang="en-US" altLang="en-US" dirty="0"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2" y="1270000"/>
            <a:ext cx="9216665" cy="43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7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579" y="335843"/>
            <a:ext cx="8053137" cy="65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491" y="673769"/>
            <a:ext cx="8044324" cy="60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8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ToonDoo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Comic Strip Generator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77" y="2718726"/>
            <a:ext cx="83915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30" y="713563"/>
            <a:ext cx="6036076" cy="57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978" y="579995"/>
            <a:ext cx="5887770" cy="5734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6" y="848727"/>
            <a:ext cx="4003844" cy="35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36" y="139138"/>
            <a:ext cx="9304421" cy="65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077" y="309134"/>
            <a:ext cx="5844028" cy="62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24001"/>
            <a:ext cx="10494212" cy="43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5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203158"/>
            <a:ext cx="11204130" cy="47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1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Piktochart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038919" cy="4143958"/>
          </a:xfrm>
        </p:spPr>
        <p:txBody>
          <a:bodyPr/>
          <a:lstStyle/>
          <a:p>
            <a:r>
              <a:rPr lang="en-US" sz="2800" dirty="0"/>
              <a:t>Web-based infographic application</a:t>
            </a:r>
          </a:p>
          <a:p>
            <a:r>
              <a:rPr lang="en-US" sz="2800" dirty="0"/>
              <a:t>Themed templates</a:t>
            </a:r>
          </a:p>
          <a:p>
            <a:pPr lvl="1"/>
            <a:r>
              <a:rPr lang="en-US" sz="2400" dirty="0"/>
              <a:t>Looks like you have graphic design experience</a:t>
            </a:r>
          </a:p>
          <a:p>
            <a:r>
              <a:rPr lang="en-US" sz="2800" dirty="0"/>
              <a:t>Viewable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526" y="851986"/>
            <a:ext cx="31337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Jumper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169" y="2849526"/>
            <a:ext cx="9720041" cy="365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237" y="176744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Science:  A Dog’s 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061043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739508" cy="388077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https://www.youtube.com/watch?v=Eq-85gzw3GI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62" y="609600"/>
            <a:ext cx="31813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85" y="366132"/>
            <a:ext cx="3589522" cy="6335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509" y="0"/>
            <a:ext cx="3634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2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 Dojo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https://www.classdojo.com/about/</a:t>
            </a:r>
            <a:endParaRPr lang="en-US" dirty="0"/>
          </a:p>
          <a:p>
            <a:r>
              <a:rPr lang="en-US" dirty="0"/>
              <a:t>Free for teachers</a:t>
            </a:r>
          </a:p>
          <a:p>
            <a:r>
              <a:rPr lang="en-US" dirty="0"/>
              <a:t>Designed to </a:t>
            </a:r>
          </a:p>
          <a:p>
            <a:pPr lvl="1"/>
            <a:r>
              <a:rPr lang="en-US" dirty="0"/>
              <a:t>Create a positive culture</a:t>
            </a:r>
          </a:p>
          <a:p>
            <a:pPr lvl="1"/>
            <a:r>
              <a:rPr lang="en-US" dirty="0"/>
              <a:t>Give students a voice</a:t>
            </a:r>
          </a:p>
          <a:p>
            <a:pPr lvl="1"/>
            <a:r>
              <a:rPr lang="en-US" dirty="0"/>
              <a:t>Share moments with parents</a:t>
            </a:r>
          </a:p>
          <a:p>
            <a:r>
              <a:rPr lang="en-US" dirty="0"/>
              <a:t>Create a positive classroom culture</a:t>
            </a:r>
          </a:p>
          <a:p>
            <a:r>
              <a:rPr lang="en-US" dirty="0"/>
              <a:t>Share a digital high-five</a:t>
            </a:r>
          </a:p>
          <a:p>
            <a:r>
              <a:rPr lang="en-US" dirty="0"/>
              <a:t>Encourage classroom values</a:t>
            </a:r>
          </a:p>
          <a:p>
            <a:r>
              <a:rPr lang="en-US" dirty="0"/>
              <a:t>Give students a voice with digital portfolios</a:t>
            </a:r>
          </a:p>
          <a:p>
            <a:pPr lvl="1"/>
            <a:r>
              <a:rPr lang="en-US" dirty="0"/>
              <a:t>Student Stories</a:t>
            </a:r>
          </a:p>
          <a:p>
            <a:pPr lvl="1"/>
            <a:r>
              <a:rPr lang="en-US" dirty="0"/>
              <a:t>https://www.classdojo.com/studentstories/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81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 to Check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543"/>
            <a:ext cx="8596668" cy="4462819"/>
          </a:xfrm>
        </p:spPr>
        <p:txBody>
          <a:bodyPr/>
          <a:lstStyle/>
          <a:p>
            <a:r>
              <a:rPr lang="en-US" dirty="0"/>
              <a:t>Podcasting</a:t>
            </a:r>
          </a:p>
          <a:p>
            <a:pPr lvl="1"/>
            <a:r>
              <a:rPr lang="en-US" dirty="0" err="1"/>
              <a:t>Vocaroo</a:t>
            </a:r>
            <a:endParaRPr lang="en-US" dirty="0"/>
          </a:p>
          <a:p>
            <a:pPr lvl="1"/>
            <a:r>
              <a:rPr lang="en-US" dirty="0"/>
              <a:t>Audacity</a:t>
            </a:r>
          </a:p>
          <a:p>
            <a:r>
              <a:rPr lang="en-US" dirty="0"/>
              <a:t>Video</a:t>
            </a:r>
          </a:p>
          <a:p>
            <a:pPr lvl="1"/>
            <a:r>
              <a:rPr lang="en-US" dirty="0" err="1"/>
              <a:t>Blabberize</a:t>
            </a:r>
            <a:endParaRPr lang="en-US" dirty="0"/>
          </a:p>
          <a:p>
            <a:pPr lvl="1"/>
            <a:r>
              <a:rPr lang="en-US" dirty="0"/>
              <a:t>You Tube editor</a:t>
            </a:r>
          </a:p>
          <a:p>
            <a:pPr lvl="1"/>
            <a:r>
              <a:rPr lang="en-US" dirty="0" err="1"/>
              <a:t>Screencastify</a:t>
            </a:r>
            <a:endParaRPr lang="en-US" dirty="0"/>
          </a:p>
          <a:p>
            <a:pPr lvl="1"/>
            <a:r>
              <a:rPr lang="en-US" dirty="0" err="1"/>
              <a:t>Movenote</a:t>
            </a:r>
            <a:endParaRPr lang="en-US" dirty="0"/>
          </a:p>
          <a:p>
            <a:pPr lvl="1"/>
            <a:r>
              <a:rPr lang="en-US" dirty="0"/>
              <a:t>Camtasia (not free)</a:t>
            </a:r>
          </a:p>
          <a:p>
            <a:r>
              <a:rPr lang="en-US" dirty="0"/>
              <a:t>Digital Bulletin Board</a:t>
            </a:r>
          </a:p>
          <a:p>
            <a:pPr lvl="1"/>
            <a:r>
              <a:rPr lang="en-US" dirty="0" err="1"/>
              <a:t>Padlet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2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 to Check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543"/>
            <a:ext cx="8596668" cy="4462819"/>
          </a:xfrm>
        </p:spPr>
        <p:txBody>
          <a:bodyPr/>
          <a:lstStyle/>
          <a:p>
            <a:r>
              <a:rPr lang="en-US" dirty="0"/>
              <a:t>Virtual Reality</a:t>
            </a:r>
          </a:p>
          <a:p>
            <a:pPr lvl="1"/>
            <a:r>
              <a:rPr lang="en-US" dirty="0" err="1"/>
              <a:t>Aurasma</a:t>
            </a:r>
            <a:endParaRPr lang="en-US" dirty="0"/>
          </a:p>
          <a:p>
            <a:r>
              <a:rPr lang="en-US" dirty="0"/>
              <a:t>Mapping/Word Clouds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Board</a:t>
            </a:r>
          </a:p>
          <a:p>
            <a:pPr lvl="1"/>
            <a:r>
              <a:rPr lang="en-US" dirty="0" err="1"/>
              <a:t>PollEverywhere</a:t>
            </a:r>
            <a:endParaRPr lang="en-US" dirty="0"/>
          </a:p>
          <a:p>
            <a:pPr lvl="1"/>
            <a:r>
              <a:rPr lang="en-US" dirty="0" err="1"/>
              <a:t>Diffen</a:t>
            </a:r>
            <a:endParaRPr lang="en-US" dirty="0"/>
          </a:p>
          <a:p>
            <a:pPr lvl="1"/>
            <a:r>
              <a:rPr lang="en-US" dirty="0" err="1"/>
              <a:t>Popplet</a:t>
            </a:r>
            <a:endParaRPr lang="en-US" dirty="0"/>
          </a:p>
          <a:p>
            <a:r>
              <a:rPr lang="en-US" dirty="0"/>
              <a:t>Photo Editor</a:t>
            </a:r>
          </a:p>
          <a:p>
            <a:pPr lvl="1"/>
            <a:r>
              <a:rPr lang="en-US" dirty="0" err="1"/>
              <a:t>PicMonkey</a:t>
            </a:r>
            <a:endParaRPr lang="en-US" dirty="0"/>
          </a:p>
          <a:p>
            <a:r>
              <a:rPr lang="en-US" dirty="0"/>
              <a:t>Reminders</a:t>
            </a:r>
          </a:p>
          <a:p>
            <a:pPr lvl="1"/>
            <a:r>
              <a:rPr lang="en-US" dirty="0"/>
              <a:t>Remind 101</a:t>
            </a:r>
          </a:p>
        </p:txBody>
      </p:sp>
    </p:spTree>
    <p:extLst>
      <p:ext uri="{BB962C8B-B14F-4D97-AF65-F5344CB8AC3E}">
        <p14:creationId xmlns:p14="http://schemas.microsoft.com/office/powerpoint/2010/main" val="2847835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 to Check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543"/>
            <a:ext cx="8596668" cy="4462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Coding</a:t>
            </a:r>
          </a:p>
          <a:p>
            <a:pPr lvl="1"/>
            <a:r>
              <a:rPr lang="en-US" dirty="0"/>
              <a:t>Code.org</a:t>
            </a:r>
          </a:p>
          <a:p>
            <a:pPr lvl="1"/>
            <a:r>
              <a:rPr lang="en-US" dirty="0"/>
              <a:t>CS first (Google computer science clubs)</a:t>
            </a:r>
          </a:p>
          <a:p>
            <a:r>
              <a:rPr lang="en-US" dirty="0"/>
              <a:t>Study Games</a:t>
            </a:r>
          </a:p>
          <a:p>
            <a:pPr lvl="1"/>
            <a:r>
              <a:rPr lang="en-US" dirty="0"/>
              <a:t>Quizlet and Quizlet Live</a:t>
            </a:r>
          </a:p>
          <a:p>
            <a:pPr lvl="1"/>
            <a:r>
              <a:rPr lang="en-US" dirty="0"/>
              <a:t>Go Soap Box</a:t>
            </a:r>
          </a:p>
          <a:p>
            <a:pPr lvl="1"/>
            <a:r>
              <a:rPr lang="en-US" dirty="0" err="1"/>
              <a:t>PingPong</a:t>
            </a:r>
            <a:endParaRPr lang="en-US" dirty="0"/>
          </a:p>
          <a:p>
            <a:pPr lvl="1"/>
            <a:r>
              <a:rPr lang="en-US" dirty="0" err="1"/>
              <a:t>Kahoot</a:t>
            </a:r>
            <a:endParaRPr lang="en-US" dirty="0"/>
          </a:p>
          <a:p>
            <a:pPr lvl="1"/>
            <a:r>
              <a:rPr lang="en-US" dirty="0" err="1"/>
              <a:t>Quizizz</a:t>
            </a:r>
            <a:endParaRPr lang="en-US" dirty="0"/>
          </a:p>
          <a:p>
            <a:pPr lvl="1"/>
            <a:r>
              <a:rPr lang="en-US" dirty="0"/>
              <a:t>Let’s Recap</a:t>
            </a:r>
          </a:p>
          <a:p>
            <a:r>
              <a:rPr lang="en-US" dirty="0"/>
              <a:t>Spanish</a:t>
            </a:r>
          </a:p>
          <a:p>
            <a:pPr lvl="1"/>
            <a:r>
              <a:rPr lang="en-US" dirty="0" err="1"/>
              <a:t>Duolingo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9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 to Check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543"/>
            <a:ext cx="8596668" cy="4957011"/>
          </a:xfrm>
        </p:spPr>
        <p:txBody>
          <a:bodyPr>
            <a:normAutofit/>
          </a:bodyPr>
          <a:lstStyle/>
          <a:p>
            <a:r>
              <a:rPr lang="en-US" dirty="0"/>
              <a:t>Storybooks/Comics</a:t>
            </a:r>
          </a:p>
          <a:p>
            <a:pPr lvl="1"/>
            <a:r>
              <a:rPr lang="en-US" dirty="0" err="1"/>
              <a:t>Textorizer</a:t>
            </a:r>
            <a:endParaRPr lang="en-US" dirty="0"/>
          </a:p>
          <a:p>
            <a:pPr lvl="1"/>
            <a:r>
              <a:rPr lang="en-US" dirty="0"/>
              <a:t>Novelty</a:t>
            </a:r>
          </a:p>
          <a:p>
            <a:pPr lvl="1"/>
            <a:r>
              <a:rPr lang="en-US" dirty="0"/>
              <a:t>Witty Comics</a:t>
            </a:r>
          </a:p>
          <a:p>
            <a:pPr lvl="1"/>
            <a:r>
              <a:rPr lang="en-US" dirty="0"/>
              <a:t>Artisan Cam</a:t>
            </a:r>
          </a:p>
          <a:p>
            <a:pPr lvl="1"/>
            <a:r>
              <a:rPr lang="en-US" dirty="0"/>
              <a:t>The Super Hero Squad</a:t>
            </a:r>
          </a:p>
          <a:p>
            <a:pPr lvl="1"/>
            <a:r>
              <a:rPr lang="en-US" dirty="0" err="1"/>
              <a:t>Pixton</a:t>
            </a:r>
            <a:endParaRPr lang="en-US" dirty="0"/>
          </a:p>
          <a:p>
            <a:pPr lvl="1"/>
            <a:r>
              <a:rPr lang="en-US" dirty="0"/>
              <a:t>Strip Generator</a:t>
            </a:r>
          </a:p>
          <a:p>
            <a:pPr lvl="1"/>
            <a:r>
              <a:rPr lang="en-US" dirty="0" err="1"/>
              <a:t>Piki</a:t>
            </a:r>
            <a:r>
              <a:rPr lang="en-US" dirty="0"/>
              <a:t> Kids</a:t>
            </a:r>
          </a:p>
          <a:p>
            <a:pPr lvl="1"/>
            <a:r>
              <a:rPr lang="en-US" dirty="0"/>
              <a:t>Write Comics</a:t>
            </a:r>
          </a:p>
          <a:p>
            <a:pPr lvl="1"/>
            <a:r>
              <a:rPr lang="en-US" dirty="0"/>
              <a:t>Make Beliefs</a:t>
            </a:r>
          </a:p>
          <a:p>
            <a:pPr lvl="1"/>
            <a:r>
              <a:rPr lang="en-US" dirty="0"/>
              <a:t>Be Funky</a:t>
            </a:r>
          </a:p>
          <a:p>
            <a:pPr lvl="1"/>
            <a:r>
              <a:rPr lang="en-US" dirty="0" err="1"/>
              <a:t>Chogger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47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 to Check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543"/>
            <a:ext cx="8596668" cy="4462819"/>
          </a:xfrm>
        </p:spPr>
        <p:txBody>
          <a:bodyPr>
            <a:normAutofit/>
          </a:bodyPr>
          <a:lstStyle/>
          <a:p>
            <a:r>
              <a:rPr lang="en-US" dirty="0"/>
              <a:t>Gamification</a:t>
            </a:r>
          </a:p>
          <a:p>
            <a:pPr lvl="1"/>
            <a:r>
              <a:rPr lang="en-US" dirty="0" err="1"/>
              <a:t>Gamestar</a:t>
            </a:r>
            <a:r>
              <a:rPr lang="en-US" dirty="0"/>
              <a:t> Mechanic</a:t>
            </a:r>
          </a:p>
          <a:p>
            <a:pPr lvl="1"/>
            <a:r>
              <a:rPr lang="en-US" dirty="0" err="1"/>
              <a:t>Bloxels</a:t>
            </a:r>
            <a:endParaRPr lang="en-US" dirty="0"/>
          </a:p>
          <a:p>
            <a:pPr lvl="1"/>
            <a:r>
              <a:rPr lang="en-US" dirty="0"/>
              <a:t>Digital Compass</a:t>
            </a:r>
          </a:p>
          <a:p>
            <a:pPr lvl="1"/>
            <a:r>
              <a:rPr lang="en-US" dirty="0"/>
              <a:t>Win White House</a:t>
            </a:r>
          </a:p>
          <a:p>
            <a:pPr lvl="1"/>
            <a:r>
              <a:rPr lang="en-US" dirty="0"/>
              <a:t>Pixel Press Floors</a:t>
            </a:r>
          </a:p>
          <a:p>
            <a:r>
              <a:rPr lang="en-US" dirty="0"/>
              <a:t>Classroom Management Gamified</a:t>
            </a:r>
          </a:p>
          <a:p>
            <a:pPr lvl="1"/>
            <a:r>
              <a:rPr lang="en-US" dirty="0" err="1"/>
              <a:t>Classcraft</a:t>
            </a:r>
            <a:endParaRPr lang="en-US" dirty="0"/>
          </a:p>
          <a:p>
            <a:pPr lvl="1"/>
            <a:r>
              <a:rPr lang="en-US" dirty="0"/>
              <a:t>Class Badges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5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Jumper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89" y="3320440"/>
            <a:ext cx="9391343" cy="356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510" y="1648046"/>
            <a:ext cx="8721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Art analysis of famous artists or a collection of pictures of student’s own artwork</a:t>
            </a:r>
          </a:p>
        </p:txBody>
      </p:sp>
    </p:spTree>
    <p:extLst>
      <p:ext uri="{BB962C8B-B14F-4D97-AF65-F5344CB8AC3E}">
        <p14:creationId xmlns:p14="http://schemas.microsoft.com/office/powerpoint/2010/main" val="12030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Jumper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964721"/>
            <a:ext cx="10082815" cy="3893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177" y="1818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Dictionary of Math Terms</a:t>
            </a:r>
          </a:p>
        </p:txBody>
      </p:sp>
    </p:spTree>
    <p:extLst>
      <p:ext uri="{BB962C8B-B14F-4D97-AF65-F5344CB8AC3E}">
        <p14:creationId xmlns:p14="http://schemas.microsoft.com/office/powerpoint/2010/main" val="92317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Jumper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783" y="2783619"/>
            <a:ext cx="10769979" cy="4074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237" y="1541721"/>
            <a:ext cx="84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book about Mariachi music for music class</a:t>
            </a:r>
          </a:p>
        </p:txBody>
      </p:sp>
    </p:spTree>
    <p:extLst>
      <p:ext uri="{BB962C8B-B14F-4D97-AF65-F5344CB8AC3E}">
        <p14:creationId xmlns:p14="http://schemas.microsoft.com/office/powerpoint/2010/main" val="372037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Jumper Costs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50" y="2096793"/>
            <a:ext cx="3551252" cy="4564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3749" y="2286000"/>
            <a:ext cx="4869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Usage is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Publishing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$24.95 hardcover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$12.95 softcover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$2.95 unlimited color printing from computer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Black and white printing from computer is free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Share digitally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3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Appear.in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4421"/>
            <a:ext cx="8596668" cy="4356941"/>
          </a:xfrm>
        </p:spPr>
        <p:txBody>
          <a:bodyPr/>
          <a:lstStyle/>
          <a:p>
            <a:r>
              <a:rPr lang="en-US" sz="2400" dirty="0"/>
              <a:t>Created by a company in Oslo, Norway</a:t>
            </a:r>
          </a:p>
          <a:p>
            <a:r>
              <a:rPr lang="en-US" sz="2400" dirty="0"/>
              <a:t>Video conversations with up to 8 people</a:t>
            </a:r>
          </a:p>
          <a:p>
            <a:pPr lvl="1"/>
            <a:r>
              <a:rPr lang="en-US" sz="2200" dirty="0"/>
              <a:t>No downloads</a:t>
            </a:r>
          </a:p>
          <a:p>
            <a:pPr lvl="1"/>
            <a:r>
              <a:rPr lang="en-US" sz="2200" dirty="0"/>
              <a:t>Create a video room</a:t>
            </a:r>
          </a:p>
          <a:p>
            <a:pPr lvl="1"/>
            <a:r>
              <a:rPr lang="en-US" sz="2200" dirty="0"/>
              <a:t>Share the link</a:t>
            </a:r>
          </a:p>
          <a:p>
            <a:pPr lvl="1"/>
            <a:r>
              <a:rPr lang="en-US" sz="2200" dirty="0"/>
              <a:t>Appear together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69" y="3096126"/>
            <a:ext cx="6271254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0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appear.in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022877" cy="4127916"/>
          </a:xfrm>
        </p:spPr>
        <p:txBody>
          <a:bodyPr/>
          <a:lstStyle/>
          <a:p>
            <a:r>
              <a:rPr lang="en-US" b="1" dirty="0"/>
              <a:t>appear.in lets you communicate in the most natural way; seeing the person you're talking to, hearing their voice and taking in all their body language. </a:t>
            </a:r>
            <a:endParaRPr lang="en-US" dirty="0"/>
          </a:p>
          <a:p>
            <a:r>
              <a:rPr lang="en-US" dirty="0">
                <a:hlinkClick r:id="rId2"/>
              </a:rPr>
              <a:t>https://www.youtube.com/watch?v=yl-bTXwV_Kk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921" y="164432"/>
            <a:ext cx="24479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501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830</Words>
  <Application>Microsoft Office PowerPoint</Application>
  <PresentationFormat>Widescreen</PresentationFormat>
  <Paragraphs>173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Georgia</vt:lpstr>
      <vt:lpstr>Trebuchet MS</vt:lpstr>
      <vt:lpstr>Wingdings 3</vt:lpstr>
      <vt:lpstr>Facet</vt:lpstr>
      <vt:lpstr>Tech Day 2017</vt:lpstr>
      <vt:lpstr>Story Jumper</vt:lpstr>
      <vt:lpstr>Story Jumper Ideas</vt:lpstr>
      <vt:lpstr>Story Jumper Ideas</vt:lpstr>
      <vt:lpstr>Story Jumper Ideas</vt:lpstr>
      <vt:lpstr>Story Jumper Ideas</vt:lpstr>
      <vt:lpstr>Story Jumper Costs</vt:lpstr>
      <vt:lpstr>Appear.in</vt:lpstr>
      <vt:lpstr>appear.in at school</vt:lpstr>
      <vt:lpstr>Uses for the Classroom</vt:lpstr>
      <vt:lpstr>Easy to Invite Others to Your Room</vt:lpstr>
      <vt:lpstr>Claiming a room</vt:lpstr>
      <vt:lpstr>Today’s Meet</vt:lpstr>
      <vt:lpstr>My Today’s Meet Room</vt:lpstr>
      <vt:lpstr>How to Use Today’s Meet</vt:lpstr>
      <vt:lpstr>Sample Conversation</vt:lpstr>
      <vt:lpstr>coggle.it</vt:lpstr>
      <vt:lpstr>coggle.it sign up</vt:lpstr>
      <vt:lpstr>PowerPoint Presentation</vt:lpstr>
      <vt:lpstr>PowerPoint Presentation</vt:lpstr>
      <vt:lpstr>PowerPoint Presentation</vt:lpstr>
      <vt:lpstr>ToonDoo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Piktochart</vt:lpstr>
      <vt:lpstr>Tutorial</vt:lpstr>
      <vt:lpstr>PowerPoint Presentation</vt:lpstr>
      <vt:lpstr>Class  Dojo</vt:lpstr>
      <vt:lpstr>Other Programs to Check Out</vt:lpstr>
      <vt:lpstr>Other Programs to Check Out</vt:lpstr>
      <vt:lpstr>Other Programs to Check Out</vt:lpstr>
      <vt:lpstr>Other Programs to Check Out</vt:lpstr>
      <vt:lpstr>Other Programs to Check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Siolka Marcy</dc:creator>
  <cp:lastModifiedBy>Siolka Marcy</cp:lastModifiedBy>
  <cp:revision>12</cp:revision>
  <dcterms:created xsi:type="dcterms:W3CDTF">2017-03-09T15:06:52Z</dcterms:created>
  <dcterms:modified xsi:type="dcterms:W3CDTF">2017-03-24T03:43:50Z</dcterms:modified>
</cp:coreProperties>
</file>